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6"/>
    <p:restoredTop sz="85484"/>
  </p:normalViewPr>
  <p:slideViewPr>
    <p:cSldViewPr snapToGrid="0" snapToObjects="1">
      <p:cViewPr varScale="1">
        <p:scale>
          <a:sx n="80" d="100"/>
          <a:sy n="80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FD00-D625-784A-86C5-F3A87F5348C9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C6932-A05B-3E44-88AF-03D3C29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Right-click on the example school logo and select Change Picture </a:t>
            </a:r>
            <a:r>
              <a:rPr lang="en-US" dirty="0">
                <a:sym typeface="Wingdings" pitchFamily="2" charset="2"/>
              </a:rPr>
              <a:t> From a File.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Select your school logo from your saved files. Be sure to use a PNG file type (transparent background).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Make sure your logo displays properly.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To export the final graphic, click File  Export  JPG.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Now your graphic is ready to post on Facebook, Twitter, Instagram, and other social platforms. Make sure to include the link to your school’s GoFan ticketing page when you post!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C6932-A05B-3E44-88AF-03D3C29F4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0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6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7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7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AE72-FB22-D84E-BA3C-69125FAE8E14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9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69B137E-3780-8443-8D30-9701CE845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027" y="3936091"/>
            <a:ext cx="2090122" cy="20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</TotalTime>
  <Words>92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Amrita Patel</dc:creator>
  <cp:lastModifiedBy>Amanda Crowder</cp:lastModifiedBy>
  <cp:revision>8</cp:revision>
  <dcterms:created xsi:type="dcterms:W3CDTF">2021-08-11T17:05:52Z</dcterms:created>
  <dcterms:modified xsi:type="dcterms:W3CDTF">2023-09-12T19:16:53Z</dcterms:modified>
</cp:coreProperties>
</file>