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065"/>
  </p:normalViewPr>
  <p:slideViewPr>
    <p:cSldViewPr snapToGrid="0">
      <p:cViewPr varScale="1">
        <p:scale>
          <a:sx n="77" d="100"/>
          <a:sy n="77" d="100"/>
        </p:scale>
        <p:origin x="2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CD8D-2EB0-1243-A870-9034FC978FE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C6EB-E07F-814A-89CA-BFD2A3F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Right-click on the example school logo and select Change Picture </a:t>
            </a:r>
            <a:r>
              <a:rPr lang="en-US" dirty="0">
                <a:sym typeface="Wingdings" pitchFamily="2" charset="2"/>
              </a:rPr>
              <a:t> From a File.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Select your school logo from your saved files. Be sure to use a PNG file type (transparent background).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Make sure your logo displays properly.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To export the final graphic, click File  Export  JPG.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Now your graphic is ready to post on Facebook, Twitter, Instagram, and other social platforms. Make sure to include the link to your school’s GoFan ticketing page when you post!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C6EB-E07F-814A-89CA-BFD2A3F695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B714-C9E9-B643-AFBD-054B17DDFD2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F1DE-268F-2C42-B04F-59C39B26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5F81E0-838A-777A-BE6A-C37E946BB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17" y="4443115"/>
            <a:ext cx="2734027" cy="27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92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Amanda Crowder</cp:lastModifiedBy>
  <cp:revision>2</cp:revision>
  <dcterms:created xsi:type="dcterms:W3CDTF">2023-08-10T15:30:01Z</dcterms:created>
  <dcterms:modified xsi:type="dcterms:W3CDTF">2023-08-29T18:26:22Z</dcterms:modified>
</cp:coreProperties>
</file>